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40.jpeg" ContentType="image/jpeg"/>
  <Override PartName="/ppt/media/image37.jpeg" ContentType="image/jpeg"/>
  <Override PartName="/ppt/media/image47.jpeg" ContentType="image/jpeg"/>
  <Override PartName="/ppt/media/image36.jpeg" ContentType="image/jpeg"/>
  <Override PartName="/ppt/media/image46.jpeg" ContentType="image/jpeg"/>
  <Override PartName="/ppt/media/image35.jpeg" ContentType="image/jpeg"/>
  <Override PartName="/ppt/media/image45.jpeg" ContentType="image/jpeg"/>
  <Override PartName="/ppt/media/image34.jpeg" ContentType="image/jpeg"/>
  <Override PartName="/ppt/media/image44.jpeg" ContentType="image/jpeg"/>
  <Override PartName="/ppt/media/image33.jpeg" ContentType="image/jpeg"/>
  <Override PartName="/ppt/media/image43.jpeg" ContentType="image/jpeg"/>
  <Override PartName="/ppt/media/image32.jpeg" ContentType="image/jpeg"/>
  <Override PartName="/ppt/media/image42.jpeg" ContentType="image/jpeg"/>
  <Override PartName="/ppt/media/image31.jpeg" ContentType="image/jpeg"/>
  <Override PartName="/ppt/media/image41.jpeg" ContentType="image/jpeg"/>
  <Override PartName="/ppt/media/image30.jpeg" ContentType="image/jpeg"/>
  <Override PartName="/ppt/media/image14.jpeg" ContentType="image/jpeg"/>
  <Override PartName="/ppt/media/image25.jpeg" ContentType="image/jpeg"/>
  <Override PartName="/ppt/media/image13.jpeg" ContentType="image/jpeg"/>
  <Override PartName="/ppt/media/image24.jpeg" ContentType="image/jpeg"/>
  <Override PartName="/ppt/media/image12.jpeg" ContentType="image/jpeg"/>
  <Override PartName="/ppt/media/image23.jpeg" ContentType="image/jpeg"/>
  <Override PartName="/ppt/media/image11.jpeg" ContentType="image/jpeg"/>
  <Override PartName="/ppt/media/image22.jpeg" ContentType="image/jpeg"/>
  <Override PartName="/ppt/media/image10.jpeg" ContentType="image/jpeg"/>
  <Override PartName="/ppt/media/image21.jpeg" ContentType="image/jpeg"/>
  <Override PartName="/ppt/media/image20.jpeg" ContentType="image/jpeg"/>
  <Override PartName="/ppt/media/image19.jpeg" ContentType="image/jpeg"/>
  <Override PartName="/ppt/media/image29.jpeg" ContentType="image/jpeg"/>
  <Override PartName="/ppt/media/image18.jpeg" ContentType="image/jpeg"/>
  <Override PartName="/ppt/media/image39.jpeg" ContentType="image/jpeg"/>
  <Override PartName="/ppt/media/image28.jpeg" ContentType="image/jpeg"/>
  <Override PartName="/ppt/media/image17.jpeg" ContentType="image/jpeg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4.jpeg" ContentType="image/jpeg"/>
  <Override PartName="/ppt/media/image3.jpeg" ContentType="image/jpeg"/>
  <Override PartName="/ppt/media/image38.jpeg" ContentType="image/jpeg"/>
  <Override PartName="/ppt/media/image27.jpeg" ContentType="image/jpeg"/>
  <Override PartName="/ppt/media/image16.jpeg" ContentType="image/jpeg"/>
  <Override PartName="/ppt/media/image2.jpeg" ContentType="image/jpeg"/>
  <Override PartName="/ppt/media/image26.jpeg" ContentType="image/jpeg"/>
  <Override PartName="/ppt/media/image15.jpeg" ContentType="image/jpeg"/>
  <Override PartName="/ppt/media/image1.jpeg" ContentType="image/jpeg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slides/_rels/slide44.xml.rels" ContentType="application/vnd.openxmlformats-package.relationships+xml"/>
  <Override PartName="/ppt/slides/_rels/slide43.xml.rels" ContentType="application/vnd.openxmlformats-package.relationships+xml"/>
  <Override PartName="/ppt/slides/_rels/slide42.xml.rels" ContentType="application/vnd.openxmlformats-package.relationships+xml"/>
  <Override PartName="/ppt/slides/_rels/slide41.xml.rels" ContentType="application/vnd.openxmlformats-package.relationships+xml"/>
  <Override PartName="/ppt/slides/_rels/slide40.xml.rels" ContentType="application/vnd.openxmlformats-package.relationships+xml"/>
  <Override PartName="/ppt/slides/_rels/slide39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30.xml.rels" ContentType="application/vnd.openxmlformats-package.relationships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47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7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8.xml.rels" ContentType="application/vnd.openxmlformats-package.relationships+xml"/>
  <Override PartName="/ppt/slides/_rels/slide13.xml.rels" ContentType="application/vnd.openxmlformats-package.relationships+xml"/>
  <Override PartName="/ppt/slides/_rels/slide37.xml.rels" ContentType="application/vnd.openxmlformats-package.relationships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36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35.xml.rels" ContentType="application/vnd.openxmlformats-package.relationships+xml"/>
  <Override PartName="/ppt/slides/_rels/slide10.xml.rels" ContentType="application/vnd.openxmlformats-package.relationships+xml"/>
  <Override PartName="/ppt/slides/_rels/slide18.xml.rels" ContentType="application/vnd.openxmlformats-package.relationships+xml"/>
  <Override PartName="/ppt/slides/_rels/slide1.xml.rels" ContentType="application/vnd.openxmlformats-package.relationships+xml"/>
  <Override PartName="/ppt/slides/_rels/slide27.xml.rels" ContentType="application/vnd.openxmlformats-package.relationships+xml"/>
  <Override PartName="/ppt/slides/_rels/slide46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45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2.xml.rels" ContentType="application/vnd.openxmlformats-package.relationships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4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43.xml" ContentType="application/vnd.openxmlformats-officedocument.presentationml.slide+xml"/>
  <Override PartName="/ppt/slides/slide9.xml" ContentType="application/vnd.openxmlformats-officedocument.presentationml.slide+xml"/>
  <Override PartName="/ppt/slides/slide18.xml" ContentType="application/vnd.openxmlformats-officedocument.presentationml.slide+xml"/>
  <Override PartName="/ppt/slides/slide42.xml" ContentType="application/vnd.openxmlformats-officedocument.presentationml.slide+xml"/>
  <Override PartName="/ppt/slides/slide8.xml" ContentType="application/vnd.openxmlformats-officedocument.presentationml.slide+xml"/>
  <Override PartName="/ppt/slides/slide17.xml" ContentType="application/vnd.openxmlformats-officedocument.presentationml.slide+xml"/>
  <Override PartName="/ppt/slides/slide41.xml" ContentType="application/vnd.openxmlformats-officedocument.presentationml.slide+xml"/>
  <Override PartName="/ppt/slides/slide7.xml" ContentType="application/vnd.openxmlformats-officedocument.presentationml.slide+xml"/>
  <Override PartName="/ppt/slides/slide16.xml" ContentType="application/vnd.openxmlformats-officedocument.presentationml.slide+xml"/>
  <Override PartName="/ppt/slides/slide40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50" Type="http://schemas.openxmlformats.org/officeDocument/2006/relationships/slide" Target="slides/slide4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8870400" cy="4384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7040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14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04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43840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049000" y="40582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2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049000" y="1768680"/>
            <a:ext cx="43282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4058280"/>
            <a:ext cx="8869680" cy="20908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pt-BR"/>
              <a:t>Clique para editar o formato do texto do título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8870400" cy="43840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pt-BR"/>
              <a:t>Clique para editar o formato do texto da estrutura de tópicos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pt-BR"/>
              <a:t>2.º Nível da estrutura de tópicos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pt-BR"/>
              <a:t>3.º Nível da estrutura de tópicos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pt-BR"/>
              <a:t>4.º Nível da estrutura de tópicos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pt-BR"/>
              <a:t>5.º Nível da estrutura de tópicos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pt-BR"/>
              <a:t>6.º Nível da estrutura de tópicos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pt-BR"/>
              <a:t>7.º Nível da estrutura de tópicos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1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29.jpeg"/><Relationship Id="rId2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31.jpeg"/><Relationship Id="rId2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33.jpeg"/><Relationship Id="rId2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34.jpeg"/><Relationship Id="rId2" Type="http://schemas.openxmlformats.org/officeDocument/2006/relationships/slideLayout" Target="../slideLayouts/slideLayout1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35.jpeg"/><Relationship Id="rId2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36.jpeg"/><Relationship Id="rId2" Type="http://schemas.openxmlformats.org/officeDocument/2006/relationships/slideLayout" Target="../slideLayouts/slideLayout1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37.jpeg"/><Relationship Id="rId2" Type="http://schemas.openxmlformats.org/officeDocument/2006/relationships/slideLayout" Target="../slideLayouts/slideLayout1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38.jpeg"/><Relationship Id="rId2" Type="http://schemas.openxmlformats.org/officeDocument/2006/relationships/slideLayout" Target="../slideLayouts/slideLayout1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40.jpeg"/><Relationship Id="rId2" Type="http://schemas.openxmlformats.org/officeDocument/2006/relationships/slideLayout" Target="../slideLayouts/slideLayout1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41.jpeg"/><Relationship Id="rId2" Type="http://schemas.openxmlformats.org/officeDocument/2006/relationships/slideLayout" Target="../slideLayouts/slideLayout1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image" Target="../media/image42.jpeg"/><Relationship Id="rId2" Type="http://schemas.openxmlformats.org/officeDocument/2006/relationships/slideLayout" Target="../slideLayouts/slideLayout13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slideLayout" Target="../slideLayouts/slideLayout1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image" Target="../media/image44.jpeg"/><Relationship Id="rId2" Type="http://schemas.openxmlformats.org/officeDocument/2006/relationships/slideLayout" Target="../slideLayouts/slideLayout13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image" Target="../media/image45.jpeg"/><Relationship Id="rId2" Type="http://schemas.openxmlformats.org/officeDocument/2006/relationships/slideLayout" Target="../slideLayouts/slideLayout13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504000" y="301320"/>
            <a:ext cx="9070560" cy="126108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pt-BR"/>
              <a:t>E.E.E.F.M. Monsenhor Elias Tomasi</a:t>
            </a:r>
            <a:endParaRPr/>
          </a:p>
        </p:txBody>
      </p:sp>
      <p:sp>
        <p:nvSpPr>
          <p:cNvPr id="69" name="CustomShape 2"/>
          <p:cNvSpPr/>
          <p:nvPr/>
        </p:nvSpPr>
        <p:spPr>
          <a:xfrm>
            <a:off x="504000" y="1769040"/>
            <a:ext cx="8868960" cy="4383000"/>
          </a:xfrm>
          <a:prstGeom prst="rect">
            <a:avLst/>
          </a:prstGeom>
        </p:spPr>
        <p:txBody>
          <a:bodyPr anchor="ctr" bIns="0" lIns="0" rIns="0" tIns="0" wrap="none"/>
          <a:p>
            <a:pPr algn="ctr">
              <a:lnSpc>
                <a:spcPct val="100000"/>
              </a:lnSpc>
            </a:pPr>
            <a:r>
              <a:rPr lang="pt-BR"/>
              <a:t>Questões do ENEM 2014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/>
              <a:t>Caderno Amarelo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/>
              <a:t>Matemática</a:t>
            </a:r>
            <a:endParaRPr/>
          </a:p>
          <a:p>
            <a:pPr algn="ctr">
              <a:lnSpc>
                <a:spcPct val="100000"/>
              </a:lnSpc>
            </a:pPr>
            <a:r>
              <a:rPr lang="pt-BR"/>
              <a:t>2015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792000"/>
            <a:ext cx="5904000" cy="5614920"/>
          </a:xfrm>
          <a:prstGeom prst="rect">
            <a:avLst/>
          </a:prstGeom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583560"/>
            <a:ext cx="5904000" cy="5313600"/>
          </a:xfrm>
          <a:prstGeom prst="rect">
            <a:avLst/>
          </a:prstGeom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59840"/>
            <a:ext cx="5904000" cy="6161400"/>
          </a:xfrm>
          <a:prstGeom prst="rect">
            <a:avLst/>
          </a:prstGeom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240920"/>
            <a:ext cx="5904000" cy="4590000"/>
          </a:xfrm>
          <a:prstGeom prst="rect">
            <a:avLst/>
          </a:prstGeom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3288240" y="360000"/>
            <a:ext cx="4126680" cy="6659640"/>
          </a:xfrm>
          <a:prstGeom prst="rect">
            <a:avLst/>
          </a:prstGeom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44000"/>
            <a:ext cx="5904000" cy="6429600"/>
          </a:xfrm>
          <a:prstGeom prst="rect">
            <a:avLst/>
          </a:prstGeom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574200"/>
            <a:ext cx="5904000" cy="5332680"/>
          </a:xfrm>
          <a:prstGeom prst="rect">
            <a:avLst/>
          </a:prstGeom>
        </p:spPr>
      </p:pic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860040"/>
            <a:ext cx="5904000" cy="4761000"/>
          </a:xfrm>
          <a:prstGeom prst="rect">
            <a:avLst/>
          </a:prstGeom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440000"/>
            <a:ext cx="5904000" cy="3958920"/>
          </a:xfrm>
          <a:prstGeom prst="rect">
            <a:avLst/>
          </a:prstGeom>
        </p:spPr>
      </p:pic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07160" y="144000"/>
            <a:ext cx="5777640" cy="6875640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016000" y="144000"/>
            <a:ext cx="6695280" cy="7199280"/>
          </a:xfrm>
          <a:prstGeom prst="rect">
            <a:avLst/>
          </a:prstGeom>
        </p:spPr>
      </p:pic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216000"/>
            <a:ext cx="5904000" cy="6471720"/>
          </a:xfrm>
          <a:prstGeom prst="rect">
            <a:avLst/>
          </a:prstGeom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8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440640"/>
            <a:ext cx="5904000" cy="5599440"/>
          </a:xfrm>
          <a:prstGeom prst="rect">
            <a:avLst/>
          </a:prstGeom>
        </p:spPr>
      </p:pic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55160"/>
            <a:ext cx="5904000" cy="6170760"/>
          </a:xfrm>
          <a:prstGeom prst="rect">
            <a:avLst/>
          </a:prstGeom>
        </p:spPr>
      </p:pic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354960"/>
            <a:ext cx="5904000" cy="5770800"/>
          </a:xfrm>
          <a:prstGeom prst="rect">
            <a:avLst/>
          </a:prstGeom>
        </p:spPr>
      </p:pic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354960"/>
            <a:ext cx="5904000" cy="5770800"/>
          </a:xfrm>
          <a:prstGeom prst="rect">
            <a:avLst/>
          </a:prstGeom>
        </p:spPr>
      </p:pic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193400"/>
            <a:ext cx="5904000" cy="4094280"/>
          </a:xfrm>
          <a:prstGeom prst="rect">
            <a:avLst/>
          </a:prstGeom>
        </p:spPr>
      </p:pic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393200"/>
            <a:ext cx="5904000" cy="3694320"/>
          </a:xfrm>
          <a:prstGeom prst="rect">
            <a:avLst/>
          </a:prstGeom>
        </p:spPr>
      </p:pic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393200"/>
            <a:ext cx="5904000" cy="3694320"/>
          </a:xfrm>
          <a:prstGeom prst="rect">
            <a:avLst/>
          </a:prstGeom>
        </p:spPr>
      </p:pic>
      <p:pic>
        <p:nvPicPr>
          <p:cNvPr descr="" id="96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2143800" y="1841040"/>
            <a:ext cx="5904000" cy="2799000"/>
          </a:xfrm>
          <a:prstGeom prst="rect">
            <a:avLst/>
          </a:prstGeom>
        </p:spPr>
      </p:pic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93320"/>
            <a:ext cx="5904000" cy="6094440"/>
          </a:xfrm>
          <a:prstGeom prst="rect">
            <a:avLst/>
          </a:prstGeom>
        </p:spPr>
      </p:pic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360000"/>
            <a:ext cx="5904000" cy="5761080"/>
          </a:xfrm>
          <a:prstGeom prst="rect">
            <a:avLst/>
          </a:prstGeom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792000"/>
            <a:ext cx="5904000" cy="5398920"/>
          </a:xfrm>
          <a:prstGeom prst="rect">
            <a:avLst/>
          </a:prstGeom>
        </p:spPr>
      </p:pic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9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354960"/>
            <a:ext cx="5904000" cy="5770800"/>
          </a:xfrm>
          <a:prstGeom prst="rect">
            <a:avLst/>
          </a:prstGeom>
        </p:spPr>
      </p:pic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512280"/>
            <a:ext cx="5904000" cy="5456520"/>
          </a:xfrm>
          <a:prstGeom prst="rect">
            <a:avLst/>
          </a:prstGeom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493280"/>
            <a:ext cx="5904000" cy="3494160"/>
          </a:xfrm>
          <a:prstGeom prst="rect">
            <a:avLst/>
          </a:prstGeom>
        </p:spPr>
      </p:pic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936000"/>
            <a:ext cx="5904000" cy="4608720"/>
          </a:xfrm>
          <a:prstGeom prst="rect">
            <a:avLst/>
          </a:prstGeom>
        </p:spPr>
      </p:pic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0"/>
            <a:ext cx="5904000" cy="6987960"/>
          </a:xfrm>
          <a:prstGeom prst="rect">
            <a:avLst/>
          </a:prstGeom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493280"/>
            <a:ext cx="5904000" cy="3494160"/>
          </a:xfrm>
          <a:prstGeom prst="rect">
            <a:avLst/>
          </a:prstGeom>
        </p:spPr>
      </p:pic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602640"/>
            <a:ext cx="5904000" cy="5275440"/>
          </a:xfrm>
          <a:prstGeom prst="rect">
            <a:avLst/>
          </a:prstGeom>
        </p:spPr>
      </p:pic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7560"/>
            <a:ext cx="5904000" cy="6465960"/>
          </a:xfrm>
          <a:prstGeom prst="rect">
            <a:avLst/>
          </a:prstGeom>
        </p:spPr>
      </p:pic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659880"/>
            <a:ext cx="5904000" cy="5160960"/>
          </a:xfrm>
          <a:prstGeom prst="rect">
            <a:avLst/>
          </a:prstGeom>
        </p:spPr>
      </p:pic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72000"/>
            <a:ext cx="5904000" cy="6582600"/>
          </a:xfrm>
          <a:prstGeom prst="rect">
            <a:avLst/>
          </a:prstGeom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8480" y="864000"/>
            <a:ext cx="5894640" cy="5614920"/>
          </a:xfrm>
          <a:prstGeom prst="rect">
            <a:avLst/>
          </a:prstGeom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09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331200"/>
            <a:ext cx="5904000" cy="5818320"/>
          </a:xfrm>
          <a:prstGeom prst="rect">
            <a:avLst/>
          </a:prstGeom>
        </p:spPr>
      </p:pic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0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483920"/>
            <a:ext cx="5904000" cy="3513240"/>
          </a:xfrm>
          <a:prstGeom prst="rect">
            <a:avLst/>
          </a:prstGeom>
        </p:spPr>
      </p:pic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1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578960"/>
            <a:ext cx="5904000" cy="3322800"/>
          </a:xfrm>
          <a:prstGeom prst="rect">
            <a:avLst/>
          </a:prstGeom>
        </p:spPr>
      </p:pic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2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402920"/>
            <a:ext cx="5904000" cy="3675240"/>
          </a:xfrm>
          <a:prstGeom prst="rect">
            <a:avLst/>
          </a:prstGeom>
        </p:spPr>
      </p:pic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432000"/>
            <a:ext cx="5904000" cy="6198480"/>
          </a:xfrm>
          <a:prstGeom prst="rect">
            <a:avLst/>
          </a:prstGeom>
        </p:spPr>
      </p:pic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230920" y="1296000"/>
            <a:ext cx="5904000" cy="3598920"/>
          </a:xfrm>
          <a:prstGeom prst="rect">
            <a:avLst/>
          </a:prstGeom>
        </p:spPr>
      </p:pic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964800"/>
            <a:ext cx="5904000" cy="4551480"/>
          </a:xfrm>
          <a:prstGeom prst="rect">
            <a:avLst/>
          </a:prstGeom>
        </p:spPr>
      </p:pic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11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493280"/>
            <a:ext cx="5904000" cy="3494160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3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68440" y="144000"/>
            <a:ext cx="5454720" cy="6875640"/>
          </a:xfrm>
          <a:prstGeom prst="rect">
            <a:avLst/>
          </a:prstGeom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212040"/>
            <a:ext cx="5904000" cy="6056640"/>
          </a:xfrm>
          <a:prstGeom prst="rect">
            <a:avLst/>
          </a:prstGeom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5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455040"/>
            <a:ext cx="5904000" cy="5570640"/>
          </a:xfrm>
          <a:prstGeom prst="rect">
            <a:avLst/>
          </a:prstGeom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6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864720"/>
            <a:ext cx="5904000" cy="4751640"/>
          </a:xfrm>
          <a:prstGeom prst="rect">
            <a:avLst/>
          </a:prstGeom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77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143800" y="144000"/>
            <a:ext cx="5904000" cy="6653160"/>
          </a:xfrm>
          <a:prstGeom prst="rect">
            <a:avLst/>
          </a:prstGeom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